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ПЕЧЕНЬ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ПОДЖЕЛУДОЧНАЯ ЖЕЛЕЗА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8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54. ПЕЧЕНЬ СВИНЬИ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Dell\Desktop\16082013_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424"/>
            <a:ext cx="9144000" cy="618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5508104" y="1556792"/>
            <a:ext cx="1152128" cy="4536504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60232" y="3526265"/>
            <a:ext cx="118132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Долька печени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844824"/>
            <a:ext cx="1728192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Центральная вена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27784" y="2491155"/>
            <a:ext cx="1944216" cy="86583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6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16082013_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411760" y="3933056"/>
            <a:ext cx="198022" cy="108012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725906" y="3775348"/>
            <a:ext cx="522058" cy="123782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3" idx="0"/>
          </p:cNvCxnSpPr>
          <p:nvPr/>
        </p:nvCxnSpPr>
        <p:spPr>
          <a:xfrm flipH="1" flipV="1">
            <a:off x="6749734" y="3933056"/>
            <a:ext cx="198530" cy="140328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9692" y="5013176"/>
            <a:ext cx="12241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Артерия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5013176"/>
            <a:ext cx="136815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Желчный проток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5336341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948190"/>
            <a:ext cx="162018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Гепатоциты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724960" y="2276872"/>
            <a:ext cx="2703024" cy="35099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799692" y="1433101"/>
            <a:ext cx="1620180" cy="67153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57927" y="-88558"/>
            <a:ext cx="500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Триада печени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 № 56. ПОДЖЕЛУДОЧНАЯ ЖЕЛЕЗА КРЫСЫ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Dell\Desktop\15082013_2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r="17606" b="13217"/>
          <a:stretch/>
        </p:blipFill>
        <p:spPr bwMode="auto">
          <a:xfrm>
            <a:off x="0" y="980728"/>
            <a:ext cx="9144000" cy="58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6156176" y="1340768"/>
            <a:ext cx="936104" cy="216024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08304" y="2132856"/>
            <a:ext cx="100811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Долька железы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98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15082013_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788024" y="4653136"/>
            <a:ext cx="2016224" cy="10801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48264" y="5445224"/>
            <a:ext cx="1656184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Эндокринный островок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7236296" y="1124744"/>
            <a:ext cx="216024" cy="20162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148064" y="1124744"/>
            <a:ext cx="2304256" cy="20162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3140968"/>
            <a:ext cx="16561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Панкреатические ацинусы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23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ПЕЧЕНЬ ПОДЖЕЛУДОЧНАЯ ЖЕЛЕЗА</vt:lpstr>
      <vt:lpstr>ПРЕПАРАТ № 54. ПЕЧЕНЬ СВИНЬИ</vt:lpstr>
      <vt:lpstr>Презентация PowerPoint</vt:lpstr>
      <vt:lpstr>ПРЕПАРАТ № 56. ПОДЖЕЛУДОЧНАЯ ЖЕЛЕЗА КРЫСЫ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ПЕЧЕНЬ ПОДЖЕЛУДОЧНАЯ ЖЕЛЕЗА</dc:title>
  <dc:creator>Dell</dc:creator>
  <cp:lastModifiedBy>Dell</cp:lastModifiedBy>
  <cp:revision>7</cp:revision>
  <dcterms:created xsi:type="dcterms:W3CDTF">2014-04-14T06:35:15Z</dcterms:created>
  <dcterms:modified xsi:type="dcterms:W3CDTF">2021-03-25T20:36:36Z</dcterms:modified>
</cp:coreProperties>
</file>